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41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40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5" Type="http://schemas.openxmlformats.org/officeDocument/2006/relationships/image" Target="../media/image4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Relationship Id="rId14" Type="http://schemas.openxmlformats.org/officeDocument/2006/relationships/image" Target="../media/image4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5.wmf"/><Relationship Id="rId7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10" Type="http://schemas.openxmlformats.org/officeDocument/2006/relationships/image" Target="../media/image52.wmf"/><Relationship Id="rId4" Type="http://schemas.openxmlformats.org/officeDocument/2006/relationships/image" Target="../media/image46.wmf"/><Relationship Id="rId9" Type="http://schemas.openxmlformats.org/officeDocument/2006/relationships/image" Target="../media/image5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77C3D-B408-46E3-A10C-CBB5454DC2F6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E4E2A-3BCE-4D82-9FE7-D8DB1410634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457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9380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193082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3762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3090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6921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482024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2E4E2A-3BCE-4D82-9FE7-D8DB141063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4375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21D61ED-34ED-46C7-A2F6-12C27C7EA5BC}" type="datetimeFigureOut">
              <a:rPr lang="en-CA" smtClean="0"/>
              <a:pPr/>
              <a:t>2017-10-16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77841AF-5745-462D-8920-683D267BE5A0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9" Type="http://schemas.openxmlformats.org/officeDocument/2006/relationships/image" Target="../media/image19.wmf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34" Type="http://schemas.openxmlformats.org/officeDocument/2006/relationships/oleObject" Target="../embeddings/oleObject16.bin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3.wmf"/><Relationship Id="rId50" Type="http://schemas.openxmlformats.org/officeDocument/2006/relationships/oleObject" Target="../embeddings/oleObject24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41" Type="http://schemas.openxmlformats.org/officeDocument/2006/relationships/image" Target="../media/image20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2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4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4" Type="http://schemas.openxmlformats.org/officeDocument/2006/relationships/oleObject" Target="../embeddings/oleObject21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7.wmf"/><Relationship Id="rId43" Type="http://schemas.openxmlformats.org/officeDocument/2006/relationships/image" Target="../media/image21.wmf"/><Relationship Id="rId48" Type="http://schemas.openxmlformats.org/officeDocument/2006/relationships/oleObject" Target="../embeddings/oleObject23.bin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icro.magnet.fsu.edu/primer/java/scienceopticsu/powersof10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2.bin"/><Relationship Id="rId26" Type="http://schemas.openxmlformats.org/officeDocument/2006/relationships/oleObject" Target="../embeddings/oleObject3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36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29.bin"/><Relationship Id="rId17" Type="http://schemas.openxmlformats.org/officeDocument/2006/relationships/image" Target="../media/image34.wmf"/><Relationship Id="rId25" Type="http://schemas.openxmlformats.org/officeDocument/2006/relationships/image" Target="../media/image38.wmf"/><Relationship Id="rId33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1.bin"/><Relationship Id="rId20" Type="http://schemas.openxmlformats.org/officeDocument/2006/relationships/oleObject" Target="../embeddings/oleObject33.bin"/><Relationship Id="rId29" Type="http://schemas.openxmlformats.org/officeDocument/2006/relationships/image" Target="../media/image40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1.wmf"/><Relationship Id="rId24" Type="http://schemas.openxmlformats.org/officeDocument/2006/relationships/oleObject" Target="../embeddings/oleObject35.bin"/><Relationship Id="rId32" Type="http://schemas.openxmlformats.org/officeDocument/2006/relationships/oleObject" Target="../embeddings/oleObject39.bin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23" Type="http://schemas.openxmlformats.org/officeDocument/2006/relationships/image" Target="../media/image37.wmf"/><Relationship Id="rId28" Type="http://schemas.openxmlformats.org/officeDocument/2006/relationships/oleObject" Target="../embeddings/oleObject37.bin"/><Relationship Id="rId10" Type="http://schemas.openxmlformats.org/officeDocument/2006/relationships/oleObject" Target="../embeddings/oleObject28.bin"/><Relationship Id="rId19" Type="http://schemas.openxmlformats.org/officeDocument/2006/relationships/image" Target="../media/image35.wmf"/><Relationship Id="rId31" Type="http://schemas.openxmlformats.org/officeDocument/2006/relationships/image" Target="../media/image41.wmf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0.bin"/><Relationship Id="rId22" Type="http://schemas.openxmlformats.org/officeDocument/2006/relationships/oleObject" Target="../embeddings/oleObject34.bin"/><Relationship Id="rId27" Type="http://schemas.openxmlformats.org/officeDocument/2006/relationships/image" Target="../media/image39.wmf"/><Relationship Id="rId30" Type="http://schemas.openxmlformats.org/officeDocument/2006/relationships/oleObject" Target="../embeddings/oleObject38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7.wmf"/><Relationship Id="rId18" Type="http://schemas.openxmlformats.org/officeDocument/2006/relationships/oleObject" Target="../embeddings/oleObject47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51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6.wmf"/><Relationship Id="rId5" Type="http://schemas.openxmlformats.org/officeDocument/2006/relationships/image" Target="../media/image43.wmf"/><Relationship Id="rId15" Type="http://schemas.openxmlformats.org/officeDocument/2006/relationships/image" Target="../media/image48.wmf"/><Relationship Id="rId23" Type="http://schemas.openxmlformats.org/officeDocument/2006/relationships/image" Target="../media/image52.wmf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5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54.wmf"/><Relationship Id="rId18" Type="http://schemas.openxmlformats.org/officeDocument/2006/relationships/oleObject" Target="../embeddings/oleObject54.bin"/><Relationship Id="rId26" Type="http://schemas.openxmlformats.org/officeDocument/2006/relationships/oleObject" Target="../embeddings/oleObject58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8.wmf"/><Relationship Id="rId7" Type="http://schemas.openxmlformats.org/officeDocument/2006/relationships/image" Target="../media/image65.png"/><Relationship Id="rId12" Type="http://schemas.openxmlformats.org/officeDocument/2006/relationships/oleObject" Target="../embeddings/oleObject51.bin"/><Relationship Id="rId17" Type="http://schemas.openxmlformats.org/officeDocument/2006/relationships/image" Target="../media/image56.wmf"/><Relationship Id="rId25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5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64.png"/><Relationship Id="rId11" Type="http://schemas.openxmlformats.org/officeDocument/2006/relationships/image" Target="../media/image53.wmf"/><Relationship Id="rId24" Type="http://schemas.openxmlformats.org/officeDocument/2006/relationships/oleObject" Target="../embeddings/oleObject57.bin"/><Relationship Id="rId5" Type="http://schemas.openxmlformats.org/officeDocument/2006/relationships/image" Target="../media/image63.png"/><Relationship Id="rId15" Type="http://schemas.openxmlformats.org/officeDocument/2006/relationships/image" Target="../media/image55.wmf"/><Relationship Id="rId23" Type="http://schemas.openxmlformats.org/officeDocument/2006/relationships/image" Target="../media/image59.wmf"/><Relationship Id="rId10" Type="http://schemas.openxmlformats.org/officeDocument/2006/relationships/oleObject" Target="../embeddings/oleObject50.bin"/><Relationship Id="rId19" Type="http://schemas.openxmlformats.org/officeDocument/2006/relationships/image" Target="../media/image57.wmf"/><Relationship Id="rId4" Type="http://schemas.openxmlformats.org/officeDocument/2006/relationships/image" Target="../media/image62.png"/><Relationship Id="rId9" Type="http://schemas.openxmlformats.org/officeDocument/2006/relationships/image" Target="../media/image67.png"/><Relationship Id="rId14" Type="http://schemas.openxmlformats.org/officeDocument/2006/relationships/oleObject" Target="../embeddings/oleObject52.bin"/><Relationship Id="rId22" Type="http://schemas.openxmlformats.org/officeDocument/2006/relationships/oleObject" Target="../embeddings/oleObject56.bin"/><Relationship Id="rId27" Type="http://schemas.openxmlformats.org/officeDocument/2006/relationships/image" Target="../media/image6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2.4</a:t>
            </a:r>
            <a:br>
              <a:rPr lang="en-CA" dirty="0" smtClean="0"/>
            </a:br>
            <a:r>
              <a:rPr lang="en-CA" dirty="0" smtClean="0"/>
              <a:t>Scientific Notations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000">
                <a:latin typeface="Arial" charset="0"/>
              </a:rPr>
              <a:t>© Copyright all rights reserved to Homework depot: </a:t>
            </a:r>
            <a:r>
              <a:rPr lang="en-US" sz="1000">
                <a:latin typeface="Arial" charset="0"/>
                <a:hlinkClick r:id="rId3"/>
              </a:rPr>
              <a:t>www.BCMath.ca</a:t>
            </a:r>
            <a:r>
              <a:rPr lang="en-US" sz="100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3562"/>
          </a:xfrm>
        </p:spPr>
        <p:txBody>
          <a:bodyPr/>
          <a:lstStyle/>
          <a:p>
            <a:r>
              <a:rPr lang="en-CA" dirty="0" smtClean="0"/>
              <a:t>Review: Powers of 10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305800" cy="914400"/>
          </a:xfrm>
        </p:spPr>
        <p:txBody>
          <a:bodyPr/>
          <a:lstStyle/>
          <a:p>
            <a:r>
              <a:rPr lang="en-CA" dirty="0" smtClean="0"/>
              <a:t>10 to the power of a whole number “n” will be equal to “1” followed by “n” zeroes</a:t>
            </a:r>
            <a:endParaRPr lang="en-CA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597717"/>
              </p:ext>
            </p:extLst>
          </p:nvPr>
        </p:nvGraphicFramePr>
        <p:xfrm>
          <a:off x="344487" y="2667000"/>
          <a:ext cx="977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1" name="Equation" r:id="rId4" imgW="355320" imgH="203040" progId="Equation.DSMT4">
                  <p:embed/>
                </p:oleObj>
              </mc:Choice>
              <mc:Fallback>
                <p:oleObj name="Equation" r:id="rId4" imgW="355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4487" y="2667000"/>
                        <a:ext cx="9779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869786"/>
              </p:ext>
            </p:extLst>
          </p:nvPr>
        </p:nvGraphicFramePr>
        <p:xfrm>
          <a:off x="322262" y="3276600"/>
          <a:ext cx="10477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2" name="Equation" r:id="rId6" imgW="380880" imgH="203040" progId="Equation.DSMT4">
                  <p:embed/>
                </p:oleObj>
              </mc:Choice>
              <mc:Fallback>
                <p:oleObj name="Equation" r:id="rId6" imgW="380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2262" y="3276600"/>
                        <a:ext cx="104775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334287"/>
              </p:ext>
            </p:extLst>
          </p:nvPr>
        </p:nvGraphicFramePr>
        <p:xfrm>
          <a:off x="322262" y="3886200"/>
          <a:ext cx="10128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3" name="Equation" r:id="rId8" imgW="368280" imgH="203040" progId="Equation.DSMT4">
                  <p:embed/>
                </p:oleObj>
              </mc:Choice>
              <mc:Fallback>
                <p:oleObj name="Equation" r:id="rId8" imgW="368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2262" y="3886200"/>
                        <a:ext cx="10128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785978"/>
              </p:ext>
            </p:extLst>
          </p:nvPr>
        </p:nvGraphicFramePr>
        <p:xfrm>
          <a:off x="344487" y="4495800"/>
          <a:ext cx="10477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4" name="Equation" r:id="rId10" imgW="380880" imgH="203040" progId="Equation.DSMT4">
                  <p:embed/>
                </p:oleObj>
              </mc:Choice>
              <mc:Fallback>
                <p:oleObj name="Equation" r:id="rId10" imgW="380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44487" y="4495800"/>
                        <a:ext cx="104775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604069"/>
              </p:ext>
            </p:extLst>
          </p:nvPr>
        </p:nvGraphicFramePr>
        <p:xfrm>
          <a:off x="322262" y="5105400"/>
          <a:ext cx="10128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5" name="Equation" r:id="rId12" imgW="368280" imgH="203040" progId="Equation.DSMT4">
                  <p:embed/>
                </p:oleObj>
              </mc:Choice>
              <mc:Fallback>
                <p:oleObj name="Equation" r:id="rId12" imgW="368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2262" y="5105400"/>
                        <a:ext cx="10128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334790"/>
              </p:ext>
            </p:extLst>
          </p:nvPr>
        </p:nvGraphicFramePr>
        <p:xfrm>
          <a:off x="304800" y="5689600"/>
          <a:ext cx="10477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6" name="Equation" r:id="rId14" imgW="380880" imgH="203040" progId="Equation.DSMT4">
                  <p:embed/>
                </p:oleObj>
              </mc:Choice>
              <mc:Fallback>
                <p:oleObj name="Equation" r:id="rId14" imgW="380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04800" y="5689600"/>
                        <a:ext cx="104775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1395019"/>
              </p:ext>
            </p:extLst>
          </p:nvPr>
        </p:nvGraphicFramePr>
        <p:xfrm>
          <a:off x="1379537" y="2743200"/>
          <a:ext cx="4889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7" name="Equation" r:id="rId16" imgW="177480" imgH="177480" progId="Equation.DSMT4">
                  <p:embed/>
                </p:oleObj>
              </mc:Choice>
              <mc:Fallback>
                <p:oleObj name="Equation" r:id="rId16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379537" y="2743200"/>
                        <a:ext cx="4889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12171"/>
              </p:ext>
            </p:extLst>
          </p:nvPr>
        </p:nvGraphicFramePr>
        <p:xfrm>
          <a:off x="1398587" y="3397250"/>
          <a:ext cx="6985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8" name="Equation" r:id="rId18" imgW="253800" imgH="177480" progId="Equation.DSMT4">
                  <p:embed/>
                </p:oleObj>
              </mc:Choice>
              <mc:Fallback>
                <p:oleObj name="Equation" r:id="rId18" imgW="2538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398587" y="3397250"/>
                        <a:ext cx="6985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071050"/>
              </p:ext>
            </p:extLst>
          </p:nvPr>
        </p:nvGraphicFramePr>
        <p:xfrm>
          <a:off x="1417637" y="3962400"/>
          <a:ext cx="9080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9" name="Equation" r:id="rId20" imgW="330120" imgH="177480" progId="Equation.DSMT4">
                  <p:embed/>
                </p:oleObj>
              </mc:Choice>
              <mc:Fallback>
                <p:oleObj name="Equation" r:id="rId20" imgW="330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417637" y="3962400"/>
                        <a:ext cx="9080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970188"/>
              </p:ext>
            </p:extLst>
          </p:nvPr>
        </p:nvGraphicFramePr>
        <p:xfrm>
          <a:off x="1411287" y="4572000"/>
          <a:ext cx="11176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0" name="Equation" r:id="rId22" imgW="406080" imgH="177480" progId="Equation.DSMT4">
                  <p:embed/>
                </p:oleObj>
              </mc:Choice>
              <mc:Fallback>
                <p:oleObj name="Equation" r:id="rId22" imgW="406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411287" y="4572000"/>
                        <a:ext cx="11176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7928805"/>
              </p:ext>
            </p:extLst>
          </p:nvPr>
        </p:nvGraphicFramePr>
        <p:xfrm>
          <a:off x="1357313" y="5181600"/>
          <a:ext cx="1501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1" name="Equation" r:id="rId24" imgW="545760" imgH="203040" progId="Equation.DSMT4">
                  <p:embed/>
                </p:oleObj>
              </mc:Choice>
              <mc:Fallback>
                <p:oleObj name="Equation" r:id="rId24" imgW="545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357313" y="5181600"/>
                        <a:ext cx="150177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7448587"/>
              </p:ext>
            </p:extLst>
          </p:nvPr>
        </p:nvGraphicFramePr>
        <p:xfrm>
          <a:off x="1347787" y="5765800"/>
          <a:ext cx="18161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2" name="Equation" r:id="rId26" imgW="660240" imgH="203040" progId="Equation.DSMT4">
                  <p:embed/>
                </p:oleObj>
              </mc:Choice>
              <mc:Fallback>
                <p:oleObj name="Equation" r:id="rId26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347787" y="5765800"/>
                        <a:ext cx="18161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 txBox="1">
            <a:spLocks/>
          </p:cNvSpPr>
          <p:nvPr/>
        </p:nvSpPr>
        <p:spPr>
          <a:xfrm>
            <a:off x="228600" y="1676400"/>
            <a:ext cx="8305800" cy="914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10 to the power of a negative integer “n” will be equal to “1” with “n” zeroes before it</a:t>
            </a:r>
            <a:endParaRPr lang="en-CA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146240"/>
              </p:ext>
            </p:extLst>
          </p:nvPr>
        </p:nvGraphicFramePr>
        <p:xfrm>
          <a:off x="4164012" y="2667000"/>
          <a:ext cx="1152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3" name="Equation" r:id="rId28" imgW="419040" imgH="203040" progId="Equation.DSMT4">
                  <p:embed/>
                </p:oleObj>
              </mc:Choice>
              <mc:Fallback>
                <p:oleObj name="Equation" r:id="rId28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4164012" y="2667000"/>
                        <a:ext cx="11525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862629"/>
              </p:ext>
            </p:extLst>
          </p:nvPr>
        </p:nvGraphicFramePr>
        <p:xfrm>
          <a:off x="4176712" y="3276600"/>
          <a:ext cx="1152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4" name="Equation" r:id="rId30" imgW="419040" imgH="203040" progId="Equation.DSMT4">
                  <p:embed/>
                </p:oleObj>
              </mc:Choice>
              <mc:Fallback>
                <p:oleObj name="Equation" r:id="rId30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176712" y="3276600"/>
                        <a:ext cx="11525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495439"/>
              </p:ext>
            </p:extLst>
          </p:nvPr>
        </p:nvGraphicFramePr>
        <p:xfrm>
          <a:off x="4159250" y="3886200"/>
          <a:ext cx="1152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5" name="Equation" r:id="rId32" imgW="419040" imgH="203040" progId="Equation.DSMT4">
                  <p:embed/>
                </p:oleObj>
              </mc:Choice>
              <mc:Fallback>
                <p:oleObj name="Equation" r:id="rId32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159250" y="3886200"/>
                        <a:ext cx="11525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563420"/>
              </p:ext>
            </p:extLst>
          </p:nvPr>
        </p:nvGraphicFramePr>
        <p:xfrm>
          <a:off x="4198937" y="4495800"/>
          <a:ext cx="1152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6" name="Equation" r:id="rId34" imgW="419040" imgH="203040" progId="Equation.DSMT4">
                  <p:embed/>
                </p:oleObj>
              </mc:Choice>
              <mc:Fallback>
                <p:oleObj name="Equation" r:id="rId34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4198937" y="4495800"/>
                        <a:ext cx="11525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118352"/>
              </p:ext>
            </p:extLst>
          </p:nvPr>
        </p:nvGraphicFramePr>
        <p:xfrm>
          <a:off x="4159250" y="5105400"/>
          <a:ext cx="11525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7" name="Equation" r:id="rId36" imgW="419040" imgH="203040" progId="Equation.DSMT4">
                  <p:embed/>
                </p:oleObj>
              </mc:Choice>
              <mc:Fallback>
                <p:oleObj name="Equation" r:id="rId36" imgW="4190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4159250" y="5105400"/>
                        <a:ext cx="11525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347178"/>
              </p:ext>
            </p:extLst>
          </p:nvPr>
        </p:nvGraphicFramePr>
        <p:xfrm>
          <a:off x="4089400" y="5689600"/>
          <a:ext cx="12922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8" name="Equation" r:id="rId38" imgW="469800" imgH="203040" progId="Equation.DSMT4">
                  <p:embed/>
                </p:oleObj>
              </mc:Choice>
              <mc:Fallback>
                <p:oleObj name="Equation" r:id="rId38" imgW="469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4089400" y="5689600"/>
                        <a:ext cx="1292225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663661"/>
              </p:ext>
            </p:extLst>
          </p:nvPr>
        </p:nvGraphicFramePr>
        <p:xfrm>
          <a:off x="5216525" y="2743200"/>
          <a:ext cx="6286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9" name="Equation" r:id="rId40" imgW="228600" imgH="177480" progId="Equation.DSMT4">
                  <p:embed/>
                </p:oleObj>
              </mc:Choice>
              <mc:Fallback>
                <p:oleObj name="Equation" r:id="rId40" imgW="2286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5216525" y="2743200"/>
                        <a:ext cx="6286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932424"/>
              </p:ext>
            </p:extLst>
          </p:nvPr>
        </p:nvGraphicFramePr>
        <p:xfrm>
          <a:off x="5235575" y="3397250"/>
          <a:ext cx="8382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0" name="Equation" r:id="rId42" imgW="304560" imgH="177480" progId="Equation.DSMT4">
                  <p:embed/>
                </p:oleObj>
              </mc:Choice>
              <mc:Fallback>
                <p:oleObj name="Equation" r:id="rId42" imgW="304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5235575" y="3397250"/>
                        <a:ext cx="8382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901589"/>
              </p:ext>
            </p:extLst>
          </p:nvPr>
        </p:nvGraphicFramePr>
        <p:xfrm>
          <a:off x="5254625" y="3962400"/>
          <a:ext cx="10477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1" name="Equation" r:id="rId44" imgW="380880" imgH="177480" progId="Equation.DSMT4">
                  <p:embed/>
                </p:oleObj>
              </mc:Choice>
              <mc:Fallback>
                <p:oleObj name="Equation" r:id="rId44" imgW="380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5254625" y="3962400"/>
                        <a:ext cx="10477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427573"/>
              </p:ext>
            </p:extLst>
          </p:nvPr>
        </p:nvGraphicFramePr>
        <p:xfrm>
          <a:off x="5297487" y="4572000"/>
          <a:ext cx="12573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2" name="Equation" r:id="rId46" imgW="457200" imgH="177480" progId="Equation.DSMT4">
                  <p:embed/>
                </p:oleObj>
              </mc:Choice>
              <mc:Fallback>
                <p:oleObj name="Equation" r:id="rId46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5297487" y="4572000"/>
                        <a:ext cx="125730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3012367"/>
              </p:ext>
            </p:extLst>
          </p:nvPr>
        </p:nvGraphicFramePr>
        <p:xfrm>
          <a:off x="5278437" y="5181600"/>
          <a:ext cx="1466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3" name="Equation" r:id="rId48" imgW="533160" imgH="177480" progId="Equation.DSMT4">
                  <p:embed/>
                </p:oleObj>
              </mc:Choice>
              <mc:Fallback>
                <p:oleObj name="Equation" r:id="rId48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5278437" y="5181600"/>
                        <a:ext cx="14668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499086"/>
              </p:ext>
            </p:extLst>
          </p:nvPr>
        </p:nvGraphicFramePr>
        <p:xfrm>
          <a:off x="5294312" y="5791200"/>
          <a:ext cx="28987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4" name="Equation" r:id="rId50" imgW="1054080" imgH="177480" progId="Equation.DSMT4">
                  <p:embed/>
                </p:oleObj>
              </mc:Choice>
              <mc:Fallback>
                <p:oleObj name="Equation" r:id="rId50" imgW="1054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5294312" y="5791200"/>
                        <a:ext cx="28987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826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/>
          <a:lstStyle/>
          <a:p>
            <a:r>
              <a:rPr lang="en-CA" dirty="0" smtClean="0"/>
              <a:t>What are Scientific Notations?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951270"/>
            <a:ext cx="8229600" cy="544953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Scientific Notations are used to represent both numbers that are either very large or very small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Example of Scientific Notations</a:t>
            </a:r>
          </a:p>
          <a:p>
            <a:r>
              <a:rPr lang="en-CA" dirty="0" smtClean="0"/>
              <a:t>Mass of an electron: </a:t>
            </a:r>
            <a:r>
              <a:rPr lang="en-CA" dirty="0"/>
              <a:t>9.1 x </a:t>
            </a:r>
            <a:r>
              <a:rPr lang="en-CA" b="1" dirty="0"/>
              <a:t>10</a:t>
            </a:r>
            <a:r>
              <a:rPr lang="en-CA" b="1" baseline="30000" dirty="0"/>
              <a:t>-31</a:t>
            </a:r>
            <a:r>
              <a:rPr lang="en-CA" b="1" dirty="0"/>
              <a:t> </a:t>
            </a:r>
            <a:r>
              <a:rPr lang="en-CA" b="1" dirty="0" smtClean="0"/>
              <a:t>kg</a:t>
            </a:r>
          </a:p>
          <a:p>
            <a:r>
              <a:rPr lang="en-CA" dirty="0" smtClean="0"/>
              <a:t>Mass of the sun: </a:t>
            </a:r>
            <a:r>
              <a:rPr lang="en-CA" dirty="0"/>
              <a:t>1.989 × 10^30 kg</a:t>
            </a:r>
            <a:endParaRPr lang="en-CA" dirty="0" smtClean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Scientific notations are used without having to write too many zeroes</a:t>
            </a:r>
          </a:p>
          <a:p>
            <a:endParaRPr lang="en-CA" dirty="0" smtClean="0"/>
          </a:p>
          <a:p>
            <a:r>
              <a:rPr lang="en-CA" dirty="0">
                <a:hlinkClick r:id="rId3"/>
              </a:rPr>
              <a:t>http://</a:t>
            </a:r>
            <a:r>
              <a:rPr lang="en-CA" dirty="0" smtClean="0">
                <a:hlinkClick r:id="rId3"/>
              </a:rPr>
              <a:t>micro.magnet.fsu.edu/primer/java/scienceopticsu/powersof10/index.html</a:t>
            </a:r>
            <a:endParaRPr lang="en-CA" dirty="0" smtClean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836" y="1905000"/>
            <a:ext cx="2910364" cy="16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9288" y="1752600"/>
            <a:ext cx="2347459" cy="22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50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04800"/>
            <a:ext cx="8839200" cy="487362"/>
          </a:xfrm>
        </p:spPr>
        <p:txBody>
          <a:bodyPr>
            <a:normAutofit/>
          </a:bodyPr>
          <a:lstStyle/>
          <a:p>
            <a:r>
              <a:rPr lang="en-CA" sz="2400" dirty="0" smtClean="0"/>
              <a:t>Ex: Write the following values in Scientific Notation</a:t>
            </a:r>
            <a:endParaRPr lang="en-CA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096140"/>
              </p:ext>
            </p:extLst>
          </p:nvPr>
        </p:nvGraphicFramePr>
        <p:xfrm>
          <a:off x="228600" y="990600"/>
          <a:ext cx="3124694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4" name="Equation" r:id="rId4" imgW="977760" imgH="203040" progId="Equation.DSMT4">
                  <p:embed/>
                </p:oleObj>
              </mc:Choice>
              <mc:Fallback>
                <p:oleObj name="Equation" r:id="rId4" imgW="9777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600" y="990600"/>
                        <a:ext cx="3124694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460172"/>
              </p:ext>
            </p:extLst>
          </p:nvPr>
        </p:nvGraphicFramePr>
        <p:xfrm>
          <a:off x="76200" y="2627312"/>
          <a:ext cx="38544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5" name="Equation" r:id="rId6" imgW="1206360" imgH="203040" progId="Equation.DSMT4">
                  <p:embed/>
                </p:oleObj>
              </mc:Choice>
              <mc:Fallback>
                <p:oleObj name="Equation" r:id="rId6" imgW="1206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200" y="2627312"/>
                        <a:ext cx="3854450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3624527"/>
              </p:ext>
            </p:extLst>
          </p:nvPr>
        </p:nvGraphicFramePr>
        <p:xfrm>
          <a:off x="76200" y="4572000"/>
          <a:ext cx="4827588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6" name="Equation" r:id="rId8" imgW="1511280" imgH="228600" progId="Equation.DSMT4">
                  <p:embed/>
                </p:oleObj>
              </mc:Choice>
              <mc:Fallback>
                <p:oleObj name="Equation" r:id="rId8" imgW="1511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200" y="4572000"/>
                        <a:ext cx="4827588" cy="73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797147"/>
              </p:ext>
            </p:extLst>
          </p:nvPr>
        </p:nvGraphicFramePr>
        <p:xfrm>
          <a:off x="3352800" y="990600"/>
          <a:ext cx="17049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7" name="Equation" r:id="rId10" imgW="533160" imgH="177480" progId="Equation.DSMT4">
                  <p:embed/>
                </p:oleObj>
              </mc:Choice>
              <mc:Fallback>
                <p:oleObj name="Equation" r:id="rId10" imgW="5331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352800" y="990600"/>
                        <a:ext cx="17049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59926"/>
              </p:ext>
            </p:extLst>
          </p:nvPr>
        </p:nvGraphicFramePr>
        <p:xfrm>
          <a:off x="5029200" y="914400"/>
          <a:ext cx="7302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8" name="Equation" r:id="rId12" imgW="228600" imgH="203040" progId="Equation.DSMT4">
                  <p:embed/>
                </p:oleObj>
              </mc:Choice>
              <mc:Fallback>
                <p:oleObj name="Equation" r:id="rId12" imgW="228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029200" y="914400"/>
                        <a:ext cx="73025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568628"/>
              </p:ext>
            </p:extLst>
          </p:nvPr>
        </p:nvGraphicFramePr>
        <p:xfrm>
          <a:off x="5486400" y="853044"/>
          <a:ext cx="417512" cy="365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9" name="Equation" r:id="rId14" imgW="203040" imgH="177480" progId="Equation.DSMT4">
                  <p:embed/>
                </p:oleObj>
              </mc:Choice>
              <mc:Fallback>
                <p:oleObj name="Equation" r:id="rId14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86400" y="853044"/>
                        <a:ext cx="417512" cy="365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314064"/>
              </p:ext>
            </p:extLst>
          </p:nvPr>
        </p:nvGraphicFramePr>
        <p:xfrm>
          <a:off x="3829050" y="2570163"/>
          <a:ext cx="19081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0" name="Equation" r:id="rId16" imgW="596880" imgH="177480" progId="Equation.DSMT4">
                  <p:embed/>
                </p:oleObj>
              </mc:Choice>
              <mc:Fallback>
                <p:oleObj name="Equation" r:id="rId16" imgW="596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3829050" y="2570163"/>
                        <a:ext cx="19081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57116"/>
              </p:ext>
            </p:extLst>
          </p:nvPr>
        </p:nvGraphicFramePr>
        <p:xfrm>
          <a:off x="5607050" y="2493962"/>
          <a:ext cx="7302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1" name="Equation" r:id="rId18" imgW="228600" imgH="203040" progId="Equation.DSMT4">
                  <p:embed/>
                </p:oleObj>
              </mc:Choice>
              <mc:Fallback>
                <p:oleObj name="Equation" r:id="rId18" imgW="228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607050" y="2493962"/>
                        <a:ext cx="730250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8450374"/>
              </p:ext>
            </p:extLst>
          </p:nvPr>
        </p:nvGraphicFramePr>
        <p:xfrm>
          <a:off x="6111875" y="2432050"/>
          <a:ext cx="36512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2" name="Equation" r:id="rId20" imgW="177480" imgH="177480" progId="Equation.DSMT4">
                  <p:embed/>
                </p:oleObj>
              </mc:Choice>
              <mc:Fallback>
                <p:oleObj name="Equation" r:id="rId20" imgW="177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111875" y="2432050"/>
                        <a:ext cx="365125" cy="36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899788"/>
              </p:ext>
            </p:extLst>
          </p:nvPr>
        </p:nvGraphicFramePr>
        <p:xfrm>
          <a:off x="4746625" y="4652963"/>
          <a:ext cx="27209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3" name="Equation" r:id="rId22" imgW="850680" imgH="177480" progId="Equation.DSMT4">
                  <p:embed/>
                </p:oleObj>
              </mc:Choice>
              <mc:Fallback>
                <p:oleObj name="Equation" r:id="rId22" imgW="8506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4746625" y="4652963"/>
                        <a:ext cx="27209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485843"/>
              </p:ext>
            </p:extLst>
          </p:nvPr>
        </p:nvGraphicFramePr>
        <p:xfrm>
          <a:off x="7361238" y="4572000"/>
          <a:ext cx="1096962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4" name="Equation" r:id="rId24" imgW="342720" imgH="203040" progId="Equation.DSMT4">
                  <p:embed/>
                </p:oleObj>
              </mc:Choice>
              <mc:Fallback>
                <p:oleObj name="Equation" r:id="rId24" imgW="342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361238" y="4572000"/>
                        <a:ext cx="1096962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711631"/>
              </p:ext>
            </p:extLst>
          </p:nvPr>
        </p:nvGraphicFramePr>
        <p:xfrm>
          <a:off x="8382000" y="4608512"/>
          <a:ext cx="85248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5" name="Equation" r:id="rId26" imgW="266400" imgH="203040" progId="Equation.DSMT4">
                  <p:embed/>
                </p:oleObj>
              </mc:Choice>
              <mc:Fallback>
                <p:oleObj name="Equation" r:id="rId26" imgW="266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8382000" y="4608512"/>
                        <a:ext cx="852487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9126248"/>
              </p:ext>
            </p:extLst>
          </p:nvPr>
        </p:nvGraphicFramePr>
        <p:xfrm>
          <a:off x="1295400" y="5294313"/>
          <a:ext cx="190817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6" name="Equation" r:id="rId28" imgW="596880" imgH="393480" progId="Equation.DSMT4">
                  <p:embed/>
                </p:oleObj>
              </mc:Choice>
              <mc:Fallback>
                <p:oleObj name="Equation" r:id="rId28" imgW="5968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295400" y="5294313"/>
                        <a:ext cx="1908175" cy="1258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1276399"/>
              </p:ext>
            </p:extLst>
          </p:nvPr>
        </p:nvGraphicFramePr>
        <p:xfrm>
          <a:off x="3144838" y="5562600"/>
          <a:ext cx="893762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7" name="Equation" r:id="rId30" imgW="279360" imgH="203040" progId="Equation.DSMT4">
                  <p:embed/>
                </p:oleObj>
              </mc:Choice>
              <mc:Fallback>
                <p:oleObj name="Equation" r:id="rId30" imgW="2793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3144838" y="5562600"/>
                        <a:ext cx="893762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003814"/>
              </p:ext>
            </p:extLst>
          </p:nvPr>
        </p:nvGraphicFramePr>
        <p:xfrm>
          <a:off x="4008437" y="5562600"/>
          <a:ext cx="231616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18" name="Equation" r:id="rId32" imgW="723600" imgH="203040" progId="Equation.DSMT4">
                  <p:embed/>
                </p:oleObj>
              </mc:Choice>
              <mc:Fallback>
                <p:oleObj name="Equation" r:id="rId32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4008437" y="5562600"/>
                        <a:ext cx="2316163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6833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39762"/>
          </a:xfrm>
        </p:spPr>
        <p:txBody>
          <a:bodyPr>
            <a:noAutofit/>
          </a:bodyPr>
          <a:lstStyle/>
          <a:p>
            <a:r>
              <a:rPr lang="en-CA" sz="2300" dirty="0" smtClean="0"/>
              <a:t>Write the following as a single scientific notation:</a:t>
            </a:r>
            <a:endParaRPr lang="en-CA" sz="23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829105"/>
              </p:ext>
            </p:extLst>
          </p:nvPr>
        </p:nvGraphicFramePr>
        <p:xfrm>
          <a:off x="471948" y="1242218"/>
          <a:ext cx="364561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4" name="Equation" r:id="rId4" imgW="1600200" imgH="393480" progId="Equation.DSMT4">
                  <p:embed/>
                </p:oleObj>
              </mc:Choice>
              <mc:Fallback>
                <p:oleObj name="Equation" r:id="rId4" imgW="1600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71948" y="1242218"/>
                        <a:ext cx="3645615" cy="89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2404210"/>
              </p:ext>
            </p:extLst>
          </p:nvPr>
        </p:nvGraphicFramePr>
        <p:xfrm>
          <a:off x="422786" y="3429000"/>
          <a:ext cx="188994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5" name="Equation" r:id="rId6" imgW="711000" imgH="228600" progId="Equation.DSMT4">
                  <p:embed/>
                </p:oleObj>
              </mc:Choice>
              <mc:Fallback>
                <p:oleObj name="Equation" r:id="rId6" imgW="7110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2786" y="3429000"/>
                        <a:ext cx="1889943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024349"/>
              </p:ext>
            </p:extLst>
          </p:nvPr>
        </p:nvGraphicFramePr>
        <p:xfrm>
          <a:off x="4038600" y="1121568"/>
          <a:ext cx="3663113" cy="1088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6" name="Equation" r:id="rId8" imgW="1409400" imgH="419040" progId="Equation.DSMT4">
                  <p:embed/>
                </p:oleObj>
              </mc:Choice>
              <mc:Fallback>
                <p:oleObj name="Equation" r:id="rId8" imgW="14094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38600" y="1121568"/>
                        <a:ext cx="3663113" cy="1088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838680"/>
              </p:ext>
            </p:extLst>
          </p:nvPr>
        </p:nvGraphicFramePr>
        <p:xfrm>
          <a:off x="4405313" y="1676400"/>
          <a:ext cx="3233737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7" name="Equation" r:id="rId10" imgW="1244520" imgH="203040" progId="Equation.DSMT4">
                  <p:embed/>
                </p:oleObj>
              </mc:Choice>
              <mc:Fallback>
                <p:oleObj name="Equation" r:id="rId10" imgW="12445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05313" y="1676400"/>
                        <a:ext cx="3233737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9081824"/>
              </p:ext>
            </p:extLst>
          </p:nvPr>
        </p:nvGraphicFramePr>
        <p:xfrm>
          <a:off x="4038600" y="2339975"/>
          <a:ext cx="207803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8" name="Equation" r:id="rId12" imgW="799920" imgH="419040" progId="Equation.DSMT4">
                  <p:embed/>
                </p:oleObj>
              </mc:Choice>
              <mc:Fallback>
                <p:oleObj name="Equation" r:id="rId12" imgW="799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38600" y="2339975"/>
                        <a:ext cx="2078037" cy="1089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272646"/>
              </p:ext>
            </p:extLst>
          </p:nvPr>
        </p:nvGraphicFramePr>
        <p:xfrm>
          <a:off x="4417300" y="2895600"/>
          <a:ext cx="17145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69" name="Equation" r:id="rId14" imgW="660240" imgH="203040" progId="Equation.DSMT4">
                  <p:embed/>
                </p:oleObj>
              </mc:Choice>
              <mc:Fallback>
                <p:oleObj name="Equation" r:id="rId14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417300" y="2895600"/>
                        <a:ext cx="1714500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9690250"/>
              </p:ext>
            </p:extLst>
          </p:nvPr>
        </p:nvGraphicFramePr>
        <p:xfrm>
          <a:off x="6134100" y="2590800"/>
          <a:ext cx="17145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0" name="Equation" r:id="rId16" imgW="660240" imgH="203040" progId="Equation.DSMT4">
                  <p:embed/>
                </p:oleObj>
              </mc:Choice>
              <mc:Fallback>
                <p:oleObj name="Equation" r:id="rId16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134100" y="2590800"/>
                        <a:ext cx="1714500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376926"/>
              </p:ext>
            </p:extLst>
          </p:nvPr>
        </p:nvGraphicFramePr>
        <p:xfrm>
          <a:off x="730250" y="4038600"/>
          <a:ext cx="22415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1" name="Equation" r:id="rId18" imgW="863280" imgH="203040" progId="Equation.DSMT4">
                  <p:embed/>
                </p:oleObj>
              </mc:Choice>
              <mc:Fallback>
                <p:oleObj name="Equation" r:id="rId18" imgW="863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30250" y="4038600"/>
                        <a:ext cx="2241550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631971"/>
              </p:ext>
            </p:extLst>
          </p:nvPr>
        </p:nvGraphicFramePr>
        <p:xfrm>
          <a:off x="747713" y="4724400"/>
          <a:ext cx="1614487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2" name="Equation" r:id="rId20" imgW="622080" imgH="203040" progId="Equation.DSMT4">
                  <p:embed/>
                </p:oleObj>
              </mc:Choice>
              <mc:Fallback>
                <p:oleObj name="Equation" r:id="rId20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47713" y="4724400"/>
                        <a:ext cx="1614487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529720"/>
              </p:ext>
            </p:extLst>
          </p:nvPr>
        </p:nvGraphicFramePr>
        <p:xfrm>
          <a:off x="762000" y="5257800"/>
          <a:ext cx="184467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3" name="Equation" r:id="rId22" imgW="711000" imgH="203040" progId="Equation.DSMT4">
                  <p:embed/>
                </p:oleObj>
              </mc:Choice>
              <mc:Fallback>
                <p:oleObj name="Equation" r:id="rId22" imgW="7110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762000" y="5257800"/>
                        <a:ext cx="1844675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1641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628926"/>
            <a:ext cx="8567737" cy="5796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" y="2719748"/>
            <a:ext cx="9067800" cy="6330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569" y="4772269"/>
            <a:ext cx="8849031" cy="6800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19" y="5673331"/>
            <a:ext cx="8563282" cy="42266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2875" y="2438400"/>
            <a:ext cx="1838325" cy="4191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5250" y="76200"/>
            <a:ext cx="3562350" cy="723900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669685"/>
              </p:ext>
            </p:extLst>
          </p:nvPr>
        </p:nvGraphicFramePr>
        <p:xfrm>
          <a:off x="609600" y="1255712"/>
          <a:ext cx="18288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6" name="Equation" r:id="rId10" imgW="571320" imgH="203040" progId="Equation.DSMT4">
                  <p:embed/>
                </p:oleObj>
              </mc:Choice>
              <mc:Fallback>
                <p:oleObj name="Equation" r:id="rId10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9600" y="1255712"/>
                        <a:ext cx="1828800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292148"/>
              </p:ext>
            </p:extLst>
          </p:nvPr>
        </p:nvGraphicFramePr>
        <p:xfrm>
          <a:off x="173037" y="1865313"/>
          <a:ext cx="211296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7" name="Equation" r:id="rId12" imgW="660240" imgH="203040" progId="Equation.DSMT4">
                  <p:embed/>
                </p:oleObj>
              </mc:Choice>
              <mc:Fallback>
                <p:oleObj name="Equation" r:id="rId12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3037" y="1865313"/>
                        <a:ext cx="2112963" cy="649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980674" y="1365640"/>
            <a:ext cx="1701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Now find half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of 12 </a:t>
            </a:r>
            <a:r>
              <a:rPr lang="en-CA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6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1583386"/>
              </p:ext>
            </p:extLst>
          </p:nvPr>
        </p:nvGraphicFramePr>
        <p:xfrm>
          <a:off x="5491095" y="1429583"/>
          <a:ext cx="2009775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8" name="Equation" r:id="rId14" imgW="876240" imgH="279360" progId="Equation.DSMT4">
                  <p:embed/>
                </p:oleObj>
              </mc:Choice>
              <mc:Fallback>
                <p:oleObj name="Equation" r:id="rId14" imgW="87624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491095" y="1429583"/>
                        <a:ext cx="2009775" cy="639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111428"/>
              </p:ext>
            </p:extLst>
          </p:nvPr>
        </p:nvGraphicFramePr>
        <p:xfrm>
          <a:off x="5381557" y="1929645"/>
          <a:ext cx="19383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9" name="Equation" r:id="rId16" imgW="723600" imgH="203040" progId="Equation.DSMT4">
                  <p:embed/>
                </p:oleObj>
              </mc:Choice>
              <mc:Fallback>
                <p:oleObj name="Equation" r:id="rId16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381557" y="1929645"/>
                        <a:ext cx="1938338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96200" y="1580356"/>
            <a:ext cx="49084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300" dirty="0" smtClean="0">
                <a:solidFill>
                  <a:srgbClr val="FF0000"/>
                </a:solidFill>
              </a:rPr>
              <a:t>B</a:t>
            </a:r>
            <a:endParaRPr lang="en-CA" sz="3300" dirty="0">
              <a:solidFill>
                <a:srgbClr val="FF00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3594542"/>
              </p:ext>
            </p:extLst>
          </p:nvPr>
        </p:nvGraphicFramePr>
        <p:xfrm>
          <a:off x="584200" y="3160712"/>
          <a:ext cx="162560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0" name="Equation" r:id="rId18" imgW="507960" imgH="203040" progId="Equation.DSMT4">
                  <p:embed/>
                </p:oleObj>
              </mc:Choice>
              <mc:Fallback>
                <p:oleObj name="Equation" r:id="rId18" imgW="507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84200" y="3160712"/>
                        <a:ext cx="1625600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767572"/>
              </p:ext>
            </p:extLst>
          </p:nvPr>
        </p:nvGraphicFramePr>
        <p:xfrm>
          <a:off x="152400" y="3733800"/>
          <a:ext cx="235743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1" name="Equation" r:id="rId20" imgW="736560" imgH="177480" progId="Equation.DSMT4">
                  <p:embed/>
                </p:oleObj>
              </mc:Choice>
              <mc:Fallback>
                <p:oleObj name="Equation" r:id="rId20" imgW="73656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2400" y="3733800"/>
                        <a:ext cx="2357438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3136"/>
              </p:ext>
            </p:extLst>
          </p:nvPr>
        </p:nvGraphicFramePr>
        <p:xfrm>
          <a:off x="152400" y="4191000"/>
          <a:ext cx="14636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2" name="Equation" r:id="rId22" imgW="457200" imgH="177480" progId="Equation.DSMT4">
                  <p:embed/>
                </p:oleObj>
              </mc:Choice>
              <mc:Fallback>
                <p:oleObj name="Equation" r:id="rId22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2400" y="4191000"/>
                        <a:ext cx="14636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832723" y="3404008"/>
            <a:ext cx="21242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>
                <a:solidFill>
                  <a:srgbClr val="FF0000"/>
                </a:solidFill>
              </a:rPr>
              <a:t>We can write this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as a scientific </a:t>
            </a:r>
            <a:br>
              <a:rPr lang="en-CA" dirty="0" smtClean="0">
                <a:solidFill>
                  <a:srgbClr val="FF0000"/>
                </a:solidFill>
              </a:rPr>
            </a:br>
            <a:r>
              <a:rPr lang="en-CA" dirty="0" smtClean="0">
                <a:solidFill>
                  <a:srgbClr val="FF0000"/>
                </a:solidFill>
              </a:rPr>
              <a:t>notation</a:t>
            </a:r>
            <a:endParaRPr lang="en-CA" dirty="0">
              <a:solidFill>
                <a:srgbClr val="FF0000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363070"/>
              </p:ext>
            </p:extLst>
          </p:nvPr>
        </p:nvGraphicFramePr>
        <p:xfrm>
          <a:off x="5546725" y="3377119"/>
          <a:ext cx="14636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3" name="Equation" r:id="rId24" imgW="457200" imgH="177480" progId="Equation.DSMT4">
                  <p:embed/>
                </p:oleObj>
              </mc:Choice>
              <mc:Fallback>
                <p:oleObj name="Equation" r:id="rId24" imgW="45720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546725" y="3377119"/>
                        <a:ext cx="1463675" cy="56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460399"/>
              </p:ext>
            </p:extLst>
          </p:nvPr>
        </p:nvGraphicFramePr>
        <p:xfrm>
          <a:off x="5501015" y="3877393"/>
          <a:ext cx="23177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74" name="Equation" r:id="rId26" imgW="723600" imgH="203040" progId="Equation.DSMT4">
                  <p:embed/>
                </p:oleObj>
              </mc:Choice>
              <mc:Fallback>
                <p:oleObj name="Equation" r:id="rId26" imgW="7236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5501015" y="3877393"/>
                        <a:ext cx="2317750" cy="649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941620" y="3603206"/>
            <a:ext cx="49084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300" dirty="0" smtClean="0">
                <a:solidFill>
                  <a:srgbClr val="FF0000"/>
                </a:solidFill>
              </a:rPr>
              <a:t>E</a:t>
            </a:r>
            <a:endParaRPr lang="en-CA" sz="33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44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8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50" y="76200"/>
            <a:ext cx="8849031" cy="6800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977262"/>
            <a:ext cx="8563282" cy="422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PASSING_SCORE" val="100.0000000000"/>
  <p:tag name="GENSWF_OUTPUT_FILE_NAME" val="m8pch2a"/>
  <p:tag name="ISPRING_RESOURCE_PATHS_HASH" val="6cefca26cfd723173d4fc5f1a1f41ba8a745a"/>
  <p:tag name="ISPRING_RESOURCE_PATHS_HASH_2" val="3433021ad4350eec160af115862747e9ae0c9f2"/>
  <p:tag name="ISPRING_ULTRA_SCORM_COURSE_ID" val="181826F5-B92F-4452-A07D-5EE1714591CC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N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N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T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N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T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T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1TR/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N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N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TVNH15kSKV8AAABqAAAAGwAAAHVuaXZlcnNhbC91bml2ZXJzYWwucG5nLnhtbC2MWwqAIBAA/4PuIHuATU2thczLJCn0wqTH7Yto/mY+pnPXPLHDpz2uiwWBHFxfFt2W/BH9ya63CZT8A9htoSYU+tczDjlYMI1AkloZ3QILPo4hW9C8RlKKEymo3uUDUEsBAgAAFAACAAgADU1TRyoNwzZRBAAACxAAAB0AAAAAAAAAAQAAAAAAAAAAAHVuaXZlcnNhbC9jb21tb25fbWVzc2FnZXMubG5nUEsBAgAAFAACAAgADU1TRyXfYoO9BAAAyxYAACcAAAAAAAAAAQAAAAAAjAQAAHVuaXZlcnNhbC9mbGFzaF9wdWJsaXNoaW5nX3NldHRpbmdzLnhtbFBLAQIAABQAAgAIAA1NU0dISKwfsQIAAFEKAAAhAAAAAAAAAAEAAAAAAI4JAAB1bml2ZXJzYWwvZmxhc2hfc2tpbl9zZXR0aW5ncy54bWxQSwECAAAUAAIACAANTVNHQVh2I5EEAADcFQAAJgAAAAAAAAABAAAAAAB+DAAAdW5pdmVyc2FsL2h0bWxfcHVibGlzaGluZ19zZXR0aW5ncy54bWxQSwECAAAUAAIACAANTVNHkkawmakBAABDBgAAHwAAAAAAAAABAAAAAABTEQAAdW5pdmVyc2FsL2h0bWxfc2tpbl9zZXR0aW5ncy5qc1BLAQIAABQAAgAIAA1NU0ca2uo7qgAAAB8BAAAaAAAAAAAAAAEAAAAAADkTAAB1bml2ZXJzYWwvaTE4bl9wcmVzZXRzLnhtbFBLAQIAABQAAgAIAA1NU0f1i9p5ZgAAAGgAAAAcAAAAAAAAAAEAAAAAABsUAAB1bml2ZXJzYWwvbG9jYWxfc2V0dGluZ3MueG1sUEsBAgAAFAACAAgAMwOBRM6CCTfsAgAAiAgAABQAAAAAAAAAAQAAAAAAuxQAAHVuaXZlcnNhbC9wbGF5ZXIueG1sUEsBAgAAFAACAAgADU1TRxe1aH2NCgAAE1oAACkAAAAAAAAAAQAAAAAA2RcAAHVuaXZlcnNhbC9za2luX2N1c3RvbWl6YXRpb25fc2V0dGluZ3MueG1sUEsBAgAAFAACAAgADk1TR4XNzXcTJQAAJjIAABcAAAAAAAAAAAAAAAAArSIAAHVuaXZlcnNhbC91bml2ZXJzYWwucG5nUEsBAgAAFAACAAgADk1TR9eZEilfAAAAagAAABsAAAAAAAAAAQAAAAAA9UcAAHVuaXZlcnNhbC91bml2ZXJzYWwucG5nLnhtbFBLBQYAAAAACwALAEkDAACNSAAAAAA="/>
  <p:tag name="ISPRING_PRESENTATION_TITLE" val="m9hch24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9h"/>
  <p:tag name="ISPRING_RESOURCE_PATHS_HASH_PRESENTER" val="59c75796e851e919957e2c8070a6c5b5ddfc3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254</TotalTime>
  <Words>132</Words>
  <Application>Microsoft Office PowerPoint</Application>
  <PresentationFormat>On-screen Show (4:3)</PresentationFormat>
  <Paragraphs>29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2.4 Scientific Notations</vt:lpstr>
      <vt:lpstr>Review: Powers of 10</vt:lpstr>
      <vt:lpstr>What are Scientific Notations?</vt:lpstr>
      <vt:lpstr>Ex: Write the following values in Scientific Notation</vt:lpstr>
      <vt:lpstr>Write the following as a single scientific notation: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m9hch24</dc:title>
  <dc:creator>Danny Young</dc:creator>
  <cp:lastModifiedBy>Danny Young</cp:lastModifiedBy>
  <cp:revision>62</cp:revision>
  <dcterms:created xsi:type="dcterms:W3CDTF">2012-10-19T01:29:57Z</dcterms:created>
  <dcterms:modified xsi:type="dcterms:W3CDTF">2017-10-16T16:59:40Z</dcterms:modified>
</cp:coreProperties>
</file>